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701AB-D36F-4DC8-8273-99D9714FB3FA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6BFAA-AA18-4350-B586-2D689D15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824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6BFAA-AA18-4350-B586-2D689D158FC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56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58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50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336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658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628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88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09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209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36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45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45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990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78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61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30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11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4D83784-29B9-4374-B8AD-967948CC59DC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3386D9B-C830-4A4C-A4DF-8F3FD0920B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88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F859014-3DEF-006A-D0BD-9618E2AF090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847" y="4646562"/>
            <a:ext cx="1592235" cy="2211438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4AE0CC9E-45FC-AEDE-8142-B1D451B878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2" y="4646562"/>
            <a:ext cx="1592233" cy="2211436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D821D2-631C-CBD1-0B3A-87A9E7B6C9E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02" y="4661693"/>
            <a:ext cx="1581342" cy="2196307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C05B5-8C50-8FB5-5D97-823AAB24965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43" y="4676822"/>
            <a:ext cx="1581342" cy="2196309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CBC74D-E421-37E3-31C9-1F8BCC16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375" y="4586750"/>
            <a:ext cx="2271250" cy="227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149E5C-EBEF-05D3-718E-B3E3BC04C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30" y="4608934"/>
            <a:ext cx="2271250" cy="227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person with a pink ribbon&#10;&#10;Description automatically generated">
            <a:extLst>
              <a:ext uri="{FF2B5EF4-FFF2-40B4-BE49-F238E27FC236}">
                <a16:creationId xmlns:a16="http://schemas.microsoft.com/office/drawing/2014/main" id="{17EA3CBA-2FFE-9967-E217-EBECCBF1E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24" y="1703952"/>
            <a:ext cx="5391150" cy="2620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36F1A4-B4AD-7A33-677D-A5A4FA9C9B4B}"/>
              </a:ext>
            </a:extLst>
          </p:cNvPr>
          <p:cNvSpPr txBox="1"/>
          <p:nvPr/>
        </p:nvSpPr>
        <p:spPr>
          <a:xfrm>
            <a:off x="5500000" y="3758893"/>
            <a:ext cx="28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Dashboard</a:t>
            </a:r>
            <a:endParaRPr lang="en-IN" sz="2400" dirty="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11" name="Picture 10" descr="A person with arms crossed&#10;&#10;Description automatically generated">
            <a:extLst>
              <a:ext uri="{FF2B5EF4-FFF2-40B4-BE49-F238E27FC236}">
                <a16:creationId xmlns:a16="http://schemas.microsoft.com/office/drawing/2014/main" id="{8F4FFEE6-A496-996F-DB62-DA236B062C5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14" y="4745595"/>
            <a:ext cx="1520932" cy="2112405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C5BF0A-E6D2-9C11-EAA7-6C11031B4B9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72" y="4765545"/>
            <a:ext cx="1506568" cy="2092455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20973E-8999-B8CB-F122-0FFBA997C561}"/>
              </a:ext>
            </a:extLst>
          </p:cNvPr>
          <p:cNvSpPr/>
          <p:nvPr/>
        </p:nvSpPr>
        <p:spPr>
          <a:xfrm>
            <a:off x="845796" y="1022656"/>
            <a:ext cx="2357577" cy="504980"/>
          </a:xfrm>
          <a:prstGeom prst="roundRect">
            <a:avLst>
              <a:gd name="adj" fmla="val 35617"/>
            </a:avLst>
          </a:prstGeom>
          <a:solidFill>
            <a:srgbClr val="4169E1"/>
          </a:solidFill>
          <a:ln>
            <a:noFill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Live Dashboard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A80545-0560-A508-4AEF-746FD371987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473" y="4668746"/>
            <a:ext cx="1592235" cy="2211438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C8B1B-1CB3-E6D5-E655-91F81553E2A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133" y="4646563"/>
            <a:ext cx="1592234" cy="2211437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: Rounded Corners 26">
            <a:extLst>
              <a:ext uri="{FF2B5EF4-FFF2-40B4-BE49-F238E27FC236}">
                <a16:creationId xmlns:a16="http://schemas.microsoft.com/office/drawing/2014/main" id="{4620973E-8999-B8CB-F122-0FFBA997C561}"/>
              </a:ext>
            </a:extLst>
          </p:cNvPr>
          <p:cNvSpPr/>
          <p:nvPr/>
        </p:nvSpPr>
        <p:spPr>
          <a:xfrm>
            <a:off x="8713177" y="1022656"/>
            <a:ext cx="2513634" cy="504980"/>
          </a:xfrm>
          <a:prstGeom prst="roundRect">
            <a:avLst>
              <a:gd name="adj" fmla="val 35617"/>
            </a:avLst>
          </a:prstGeom>
          <a:solidFill>
            <a:srgbClr val="4169E1"/>
          </a:solidFill>
          <a:ln>
            <a:noFill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Historical Analysis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377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92</TotalTime>
  <Words>6</Words>
  <Application>Microsoft Office PowerPoint</Application>
  <PresentationFormat>Widescreen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MS PGothic</vt:lpstr>
      <vt:lpstr>Aptos</vt:lpstr>
      <vt:lpstr>Arial</vt:lpstr>
      <vt:lpstr>Century Gothic</vt:lpstr>
      <vt:lpstr>Wingdings 3</vt:lpstr>
      <vt:lpstr>Ion Boardroom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Ayan khan</dc:creator>
  <cp:lastModifiedBy>Admin</cp:lastModifiedBy>
  <cp:revision>2</cp:revision>
  <dcterms:created xsi:type="dcterms:W3CDTF">2024-04-08T17:51:34Z</dcterms:created>
  <dcterms:modified xsi:type="dcterms:W3CDTF">2025-06-03T15:01:59Z</dcterms:modified>
</cp:coreProperties>
</file>